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sldIdLst>
    <p:sldId id="256" r:id="rId2"/>
    <p:sldId id="257" r:id="rId3"/>
    <p:sldId id="259" r:id="rId4"/>
    <p:sldId id="260" r:id="rId5"/>
    <p:sldId id="263" r:id="rId6"/>
    <p:sldId id="274" r:id="rId7"/>
    <p:sldId id="271" r:id="rId8"/>
    <p:sldId id="272" r:id="rId9"/>
    <p:sldId id="264" r:id="rId10"/>
    <p:sldId id="267" r:id="rId11"/>
    <p:sldId id="266" r:id="rId12"/>
    <p:sldId id="270" r:id="rId13"/>
    <p:sldId id="268" r:id="rId14"/>
    <p:sldId id="258" r:id="rId15"/>
    <p:sldId id="261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0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0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57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926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166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19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23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4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6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2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1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74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3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4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4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4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49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7E3F5E-343B-4AAB-A593-ECEA7FF2D00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2187-1C61-4DBA-868C-5684A6DF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769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937215" y="1011879"/>
            <a:ext cx="10316615" cy="3551895"/>
          </a:xfrm>
        </p:spPr>
        <p:txBody>
          <a:bodyPr>
            <a:normAutofit/>
          </a:bodyPr>
          <a:lstStyle/>
          <a:p>
            <a:r>
              <a:rPr lang="ru-RU" dirty="0" err="1" smtClean="0"/>
              <a:t>Л.Н.Толстой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«Кавказский пленник»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1" y="532262"/>
            <a:ext cx="8447964" cy="632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3" y="327546"/>
            <a:ext cx="8193632" cy="58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716" y="1760561"/>
            <a:ext cx="6035217" cy="326863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Пошли татарки за водой. Хозяйская дочь </a:t>
            </a:r>
            <a:r>
              <a:rPr lang="ru-RU" sz="2800" dirty="0" err="1" smtClean="0"/>
              <a:t>Динка</a:t>
            </a:r>
            <a:r>
              <a:rPr lang="ru-RU" sz="2800" dirty="0" smtClean="0"/>
              <a:t> увидела куклу, позвала татарок.</a:t>
            </a:r>
            <a:endParaRPr lang="ru-RU" sz="28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1" r="19341"/>
          <a:stretch>
            <a:fillRect/>
          </a:stretch>
        </p:blipFill>
        <p:spPr>
          <a:xfrm>
            <a:off x="5854889" y="532263"/>
            <a:ext cx="4722125" cy="5732059"/>
          </a:xfrm>
        </p:spPr>
      </p:pic>
    </p:spTree>
    <p:extLst>
      <p:ext uri="{BB962C8B-B14F-4D97-AF65-F5344CB8AC3E}">
        <p14:creationId xmlns:p14="http://schemas.microsoft.com/office/powerpoint/2010/main" val="4129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5" y="1023581"/>
            <a:ext cx="6578221" cy="48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859810"/>
            <a:ext cx="4790364" cy="35211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…Ухватился за шест, велел Дине держать и полез.  Раза два он обрывался,-колодка мешала.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78" y="859809"/>
            <a:ext cx="6032309" cy="4995081"/>
          </a:xfrm>
        </p:spPr>
      </p:pic>
    </p:spTree>
    <p:extLst>
      <p:ext uri="{BB962C8B-B14F-4D97-AF65-F5344CB8AC3E}">
        <p14:creationId xmlns:p14="http://schemas.microsoft.com/office/powerpoint/2010/main" val="14483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r="4631"/>
          <a:stretch>
            <a:fillRect/>
          </a:stretch>
        </p:blipFill>
        <p:spPr>
          <a:xfrm>
            <a:off x="5390866" y="259307"/>
            <a:ext cx="5595582" cy="61687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9433" y="1160060"/>
            <a:ext cx="4585647" cy="4176215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Принялся опять Жилин за замок, а Дина села подле него на корточках, за плечо его держит.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26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502650"/>
            <a:ext cx="5240740" cy="598608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41993" y="1965278"/>
            <a:ext cx="5076967" cy="266131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800" dirty="0" smtClean="0"/>
              <a:t>Замахал руками, закричал что было духу своим:</a:t>
            </a:r>
          </a:p>
          <a:p>
            <a:pPr marL="0" indent="0">
              <a:buNone/>
            </a:pPr>
            <a:r>
              <a:rPr lang="ru-RU" sz="2800" dirty="0" smtClean="0"/>
              <a:t>-Братцы! выручай! братцы!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84" y="968991"/>
            <a:ext cx="9403307" cy="47767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 anchor="ctr">
            <a:normAutofit/>
          </a:bodyPr>
          <a:lstStyle/>
          <a:p>
            <a:r>
              <a:rPr lang="ru-RU" sz="2800" dirty="0" smtClean="0"/>
              <a:t>При изображении действительности и прозою -то художнику  нужно много потрудиться:</a:t>
            </a:r>
          </a:p>
          <a:p>
            <a:pPr algn="just"/>
            <a:r>
              <a:rPr lang="ru-RU" sz="2800" dirty="0" smtClean="0"/>
              <a:t>надо подыскать такие выражения,</a:t>
            </a:r>
          </a:p>
          <a:p>
            <a:pPr algn="just"/>
            <a:r>
              <a:rPr lang="ru-RU" sz="2800" dirty="0" smtClean="0"/>
              <a:t>Которые бы выражали не только мысли художника, но и возбуждали бы в читателе те чувства, то настроение, которые художник </a:t>
            </a:r>
          </a:p>
          <a:p>
            <a:pPr algn="just"/>
            <a:r>
              <a:rPr lang="ru-RU" sz="2800" dirty="0" smtClean="0"/>
              <a:t>желает вызвать в читателе.</a:t>
            </a:r>
          </a:p>
          <a:p>
            <a:pPr algn="just"/>
            <a:r>
              <a:rPr lang="ru-RU" sz="2800" dirty="0" smtClean="0"/>
              <a:t>                                                            </a:t>
            </a:r>
            <a:r>
              <a:rPr lang="ru-RU" sz="2800" dirty="0" err="1" smtClean="0"/>
              <a:t>Л.Н.Толстой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61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0" y="293211"/>
            <a:ext cx="5117911" cy="6006582"/>
          </a:xfrm>
        </p:spPr>
      </p:pic>
    </p:spTree>
    <p:extLst>
      <p:ext uri="{BB962C8B-B14F-4D97-AF65-F5344CB8AC3E}">
        <p14:creationId xmlns:p14="http://schemas.microsoft.com/office/powerpoint/2010/main" val="30328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 истории рассказа «Кавказский пленник»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10393907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  Рассказ «Кавказский пленник» был написан </a:t>
            </a:r>
            <a:r>
              <a:rPr lang="ru-RU" sz="2400" dirty="0" err="1" smtClean="0"/>
              <a:t>Л.Н.Толстым</a:t>
            </a:r>
            <a:r>
              <a:rPr lang="ru-RU" sz="2400" dirty="0" smtClean="0"/>
              <a:t> в 70-е годы 20 века.</a:t>
            </a:r>
          </a:p>
          <a:p>
            <a:pPr marL="0" indent="0">
              <a:buNone/>
            </a:pPr>
            <a:r>
              <a:rPr lang="ru-RU" sz="2400" dirty="0" smtClean="0"/>
              <a:t>   «События рассказа происходят во время войны русских с горцами, но рассказчик не сообщает никаких исторических сведений, ограничиваясь одной короткой фразой:</a:t>
            </a:r>
          </a:p>
          <a:p>
            <a:pPr marL="0" indent="0">
              <a:buNone/>
            </a:pPr>
            <a:r>
              <a:rPr lang="ru-RU" sz="2400" dirty="0" smtClean="0"/>
              <a:t> « На Кавказе тогда война была »…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Материалом для рассказа послужили события из жизни самого Толстого на Кавказе(преследования чеченцами, чуть не взявшими его в плен) и некоторые книжные источники, описывающие кавказскую войну и плен».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                       </a:t>
            </a:r>
            <a:r>
              <a:rPr lang="ru-RU" sz="2400" dirty="0" err="1" smtClean="0"/>
              <a:t>Б.Эйхенбаум</a:t>
            </a:r>
            <a:r>
              <a:rPr lang="ru-RU" sz="2400" dirty="0"/>
              <a:t> </a:t>
            </a:r>
            <a:r>
              <a:rPr lang="ru-RU" sz="2400" dirty="0" smtClean="0"/>
              <a:t> «Лев Толстой»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513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272956" y="670560"/>
            <a:ext cx="5973858" cy="822960"/>
          </a:xfrm>
        </p:spPr>
        <p:txBody>
          <a:bodyPr>
            <a:normAutofit/>
          </a:bodyPr>
          <a:lstStyle/>
          <a:p>
            <a:r>
              <a:rPr lang="ru-RU" dirty="0" smtClean="0"/>
              <a:t>«Кавказский пленник»</a:t>
            </a:r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r="23630" b="19369"/>
          <a:stretch/>
        </p:blipFill>
        <p:spPr>
          <a:xfrm>
            <a:off x="6059606" y="518615"/>
            <a:ext cx="5472752" cy="5977719"/>
          </a:xfrm>
        </p:spPr>
      </p:pic>
      <p:sp>
        <p:nvSpPr>
          <p:cNvPr id="23" name="Текст 22"/>
          <p:cNvSpPr>
            <a:spLocks noGrp="1"/>
          </p:cNvSpPr>
          <p:nvPr>
            <p:ph type="body" sz="half" idx="2"/>
          </p:nvPr>
        </p:nvSpPr>
        <p:spPr>
          <a:xfrm>
            <a:off x="457200" y="2265528"/>
            <a:ext cx="5602406" cy="3521122"/>
          </a:xfrm>
        </p:spPr>
        <p:txBody>
          <a:bodyPr>
            <a:noAutofit/>
          </a:bodyPr>
          <a:lstStyle/>
          <a:p>
            <a:r>
              <a:rPr lang="ru-RU" sz="2800" dirty="0" smtClean="0"/>
              <a:t>«Служил на Кавказе офицером один барин. Звали его Жилин….На Кавказе тогда война была».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72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3582" y="1201003"/>
            <a:ext cx="9130352" cy="38281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Мать прислала ему письмо, в котором просила приехать… « Стара я уж стала и хочется перед смертью повидать любимого сынка. Приезжай со мной проститься…». Жилин подумал и решил съездить домой. Но по дороге он наткнулся на татар и попал в плен.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852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43" y="668741"/>
            <a:ext cx="6701050" cy="55819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786" y="987425"/>
            <a:ext cx="4681182" cy="4881563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…не доскакал Жилин-выстрелили по нем сзади из ружей и попали в лошадь. Ударилась лошадь оземь со всего маху. Навалилась Жилину на ногу.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79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887104"/>
            <a:ext cx="5967055" cy="536923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7040" y="1295400"/>
            <a:ext cx="5172047" cy="4960937"/>
          </a:xfrm>
          <a:gradFill>
            <a:gsLst>
              <a:gs pos="0">
                <a:schemeClr val="bg2">
                  <a:tint val="97000"/>
                  <a:hueMod val="88000"/>
                  <a:satMod val="130000"/>
                  <a:lumMod val="124000"/>
                </a:schemeClr>
              </a:gs>
              <a:gs pos="80000">
                <a:schemeClr val="bg2">
                  <a:tint val="96000"/>
                  <a:shade val="88000"/>
                  <a:hueMod val="108000"/>
                  <a:satMod val="164000"/>
                  <a:lumMod val="76000"/>
                </a:schemeClr>
              </a:gs>
            </a:gsLst>
            <a:path path="circle">
              <a:fillToRect l="45000" t="65000" r="125000" b="100000"/>
            </a:path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Сидит </a:t>
            </a:r>
            <a:r>
              <a:rPr lang="ru-RU" sz="2400" dirty="0"/>
              <a:t>Ж</a:t>
            </a:r>
            <a:r>
              <a:rPr lang="ru-RU" sz="2400" dirty="0" smtClean="0"/>
              <a:t>илин за татарином,    покачивается,  тычется лицом в вонючую татарскую спину. Только  и видит перед собой здоровенную татарскую спину да шею жилистую…Руки так закручены, что в ключице ломит.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81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6" y="614149"/>
            <a:ext cx="8063224" cy="5849417"/>
          </a:xfrm>
        </p:spPr>
      </p:pic>
    </p:spTree>
    <p:extLst>
      <p:ext uri="{BB962C8B-B14F-4D97-AF65-F5344CB8AC3E}">
        <p14:creationId xmlns:p14="http://schemas.microsoft.com/office/powerpoint/2010/main" val="11584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239</TotalTime>
  <Words>338</Words>
  <Application>Microsoft Office PowerPoint</Application>
  <PresentationFormat>Произвольный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Ион</vt:lpstr>
      <vt:lpstr>Л.Н.Толстой  «Кавказский пленник»</vt:lpstr>
      <vt:lpstr>Презентация PowerPoint</vt:lpstr>
      <vt:lpstr>Презентация PowerPoint</vt:lpstr>
      <vt:lpstr>Из истории рассказа «Кавказский пленник» </vt:lpstr>
      <vt:lpstr>«Кавказский пленник»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…Ухватился за шест, велел Дине держать и полез.  Раза два он обрывался,-колодка мешала.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Л.Н.Толстой  «Кавказский пленник»</dc:title>
  <dc:creator>алан дзавкаев</dc:creator>
  <cp:lastModifiedBy>ManikovskayaVV</cp:lastModifiedBy>
  <cp:revision>22</cp:revision>
  <dcterms:created xsi:type="dcterms:W3CDTF">2020-03-21T14:22:33Z</dcterms:created>
  <dcterms:modified xsi:type="dcterms:W3CDTF">2022-02-02T12:48:27Z</dcterms:modified>
</cp:coreProperties>
</file>